
<file path=[Content_Types].xml><?xml version="1.0" encoding="utf-8"?>
<Types xmlns="http://schemas.openxmlformats.org/package/2006/content-types"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</p:sldIdLst>
  <p:sldSz cx="9144000" cy="6858000" type="screen4x3"/>
  <p:notesSz cx="6858000" cy="9144000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 autoAdjust="0"/>
    <p:restoredTop sz="94711" autoAdjust="0"/>
  </p:normalViewPr>
  <p:slideViewPr>
    <p:cSldViewPr>
      <p:cViewPr varScale="1">
        <p:scale>
          <a:sx n="99" d="100"/>
          <a:sy n="99" d="100"/>
        </p:scale>
        <p:origin x="-294" y="-90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ko-KR" altLang="en-US" smtClean="0"/>
              <a:t>마스터 부제목 스타일 편집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5CD411-B259-4D40-9B2A-6F54FF6B2252}" type="datetimeFigureOut">
              <a:rPr lang="ko-KR" altLang="en-US" smtClean="0"/>
              <a:t>2012-02-15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AABDDD-D86A-43DD-80BA-A9C873E263EA}" type="slidenum">
              <a:rPr lang="ko-KR" altLang="en-US" smtClean="0"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5CD411-B259-4D40-9B2A-6F54FF6B2252}" type="datetimeFigureOut">
              <a:rPr lang="ko-KR" altLang="en-US" smtClean="0"/>
              <a:t>2012-02-15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AABDDD-D86A-43DD-80BA-A9C873E263EA}" type="slidenum">
              <a:rPr lang="ko-KR" altLang="en-US" smtClean="0"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5CD411-B259-4D40-9B2A-6F54FF6B2252}" type="datetimeFigureOut">
              <a:rPr lang="ko-KR" altLang="en-US" smtClean="0"/>
              <a:t>2012-02-15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AABDDD-D86A-43DD-80BA-A9C873E263EA}" type="slidenum">
              <a:rPr lang="ko-KR" altLang="en-US" smtClean="0"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5CD411-B259-4D40-9B2A-6F54FF6B2252}" type="datetimeFigureOut">
              <a:rPr lang="ko-KR" altLang="en-US" smtClean="0"/>
              <a:t>2012-02-15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AABDDD-D86A-43DD-80BA-A9C873E263EA}" type="slidenum">
              <a:rPr lang="ko-KR" altLang="en-US" smtClean="0"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텍스트 개체 틀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6" name="내용 개체 틀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7" name="날짜 개체 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5CD411-B259-4D40-9B2A-6F54FF6B2252}" type="datetimeFigureOut">
              <a:rPr lang="ko-KR" altLang="en-US" smtClean="0"/>
              <a:t>2012-02-15</a:t>
            </a:fld>
            <a:endParaRPr lang="ko-KR" altLang="en-US"/>
          </a:p>
        </p:txBody>
      </p:sp>
      <p:sp>
        <p:nvSpPr>
          <p:cNvPr id="8" name="바닥글 개체 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9" name="슬라이드 번호 개체 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AABDDD-D86A-43DD-80BA-A9C873E263EA}" type="slidenum">
              <a:rPr lang="ko-KR" altLang="en-US" smtClean="0"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5CD411-B259-4D40-9B2A-6F54FF6B2252}" type="datetimeFigureOut">
              <a:rPr lang="ko-KR" altLang="en-US" smtClean="0"/>
              <a:t>2012-02-15</a:t>
            </a:fld>
            <a:endParaRPr lang="ko-KR" altLang="en-US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AABDDD-D86A-43DD-80BA-A9C873E263EA}" type="slidenum">
              <a:rPr lang="ko-KR" altLang="en-US" smtClean="0"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5CD411-B259-4D40-9B2A-6F54FF6B2252}" type="datetimeFigureOut">
              <a:rPr lang="ko-KR" altLang="en-US" smtClean="0"/>
              <a:t>2012-02-15</a:t>
            </a:fld>
            <a:endParaRPr lang="ko-KR" altLang="en-US"/>
          </a:p>
        </p:txBody>
      </p:sp>
      <p:sp>
        <p:nvSpPr>
          <p:cNvPr id="3" name="바닥글 개체 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AABDDD-D86A-43DD-80BA-A9C873E263EA}" type="slidenum">
              <a:rPr lang="ko-KR" altLang="en-US" smtClean="0"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5CD411-B259-4D40-9B2A-6F54FF6B2252}" type="datetimeFigureOut">
              <a:rPr lang="ko-KR" altLang="en-US" smtClean="0"/>
              <a:t>2012-02-15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AABDDD-D86A-43DD-80BA-A9C873E263EA}" type="slidenum">
              <a:rPr lang="ko-KR" altLang="en-US" smtClean="0"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그림 개체 틀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5CD411-B259-4D40-9B2A-6F54FF6B2252}" type="datetimeFigureOut">
              <a:rPr lang="ko-KR" altLang="en-US" smtClean="0"/>
              <a:t>2012-02-15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AABDDD-D86A-43DD-80BA-A9C873E263EA}" type="slidenum">
              <a:rPr lang="ko-KR" altLang="en-US" smtClean="0"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5CD411-B259-4D40-9B2A-6F54FF6B2252}" type="datetimeFigureOut">
              <a:rPr lang="ko-KR" altLang="en-US" smtClean="0"/>
              <a:t>2012-02-15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AABDDD-D86A-43DD-80BA-A9C873E263EA}" type="slidenum">
              <a:rPr lang="ko-KR" altLang="en-US" smtClean="0"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5CD411-B259-4D40-9B2A-6F54FF6B2252}" type="datetimeFigureOut">
              <a:rPr lang="ko-KR" altLang="en-US" smtClean="0"/>
              <a:t>2012-02-15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AABDDD-D86A-43DD-80BA-A9C873E263EA}" type="slidenum">
              <a:rPr lang="ko-KR" altLang="en-US" smtClean="0"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85CD411-B259-4D40-9B2A-6F54FF6B2252}" type="datetimeFigureOut">
              <a:rPr lang="ko-KR" altLang="en-US" smtClean="0"/>
              <a:t>2012-02-15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9AABDDD-D86A-43DD-80BA-A9C873E263EA}" type="slidenum">
              <a:rPr lang="ko-KR" altLang="en-US" smtClean="0"/>
              <a:t>‹#›</a:t>
            </a:fld>
            <a:endParaRPr lang="ko-KR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1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1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1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650" name="Picture 65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51520" y="0"/>
            <a:ext cx="8639175" cy="6565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Rectangle 4"/>
          <p:cNvSpPr>
            <a:spLocks noChangeArrowheads="1"/>
          </p:cNvSpPr>
          <p:nvPr/>
        </p:nvSpPr>
        <p:spPr bwMode="auto">
          <a:xfrm>
            <a:off x="827088" y="554038"/>
            <a:ext cx="7921625" cy="517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algn="ctr">
              <a:buClr>
                <a:schemeClr val="bg2"/>
              </a:buClr>
              <a:buSzPct val="75000"/>
              <a:buFont typeface="Wingdings" pitchFamily="2" charset="2"/>
              <a:buNone/>
              <a:defRPr/>
            </a:pPr>
            <a:endParaRPr lang="ko-KR" altLang="en-US" sz="2000" b="1">
              <a:solidFill>
                <a:srgbClr val="0066FF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27652" name="Line 199"/>
          <p:cNvSpPr>
            <a:spLocks noChangeShapeType="1"/>
          </p:cNvSpPr>
          <p:nvPr/>
        </p:nvSpPr>
        <p:spPr bwMode="auto">
          <a:xfrm>
            <a:off x="2246313" y="1754188"/>
            <a:ext cx="0" cy="0"/>
          </a:xfrm>
          <a:prstGeom prst="line">
            <a:avLst/>
          </a:prstGeom>
          <a:noFill/>
          <a:ln w="0" cap="rnd">
            <a:solidFill>
              <a:srgbClr val="000000"/>
            </a:solidFill>
            <a:round/>
            <a:headEnd/>
            <a:tailEnd/>
          </a:ln>
        </p:spPr>
        <p:txBody>
          <a:bodyPr anchor="ctr"/>
          <a:lstStyle/>
          <a:p>
            <a:endParaRPr lang="ko-KR" altLang="en-US"/>
          </a:p>
        </p:txBody>
      </p:sp>
      <p:sp>
        <p:nvSpPr>
          <p:cNvPr id="27653" name="Line 200"/>
          <p:cNvSpPr>
            <a:spLocks noChangeShapeType="1"/>
          </p:cNvSpPr>
          <p:nvPr/>
        </p:nvSpPr>
        <p:spPr bwMode="auto">
          <a:xfrm>
            <a:off x="3211513" y="1754188"/>
            <a:ext cx="0" cy="0"/>
          </a:xfrm>
          <a:prstGeom prst="line">
            <a:avLst/>
          </a:prstGeom>
          <a:noFill/>
          <a:ln w="0" cap="rnd">
            <a:solidFill>
              <a:srgbClr val="000000"/>
            </a:solidFill>
            <a:round/>
            <a:headEnd/>
            <a:tailEnd/>
          </a:ln>
        </p:spPr>
        <p:txBody>
          <a:bodyPr anchor="ctr"/>
          <a:lstStyle/>
          <a:p>
            <a:endParaRPr lang="ko-KR" altLang="en-US"/>
          </a:p>
        </p:txBody>
      </p:sp>
      <p:graphicFrame>
        <p:nvGraphicFramePr>
          <p:cNvPr id="23723" name="Group 171"/>
          <p:cNvGraphicFramePr>
            <a:graphicFrameLocks noGrp="1"/>
          </p:cNvGraphicFramePr>
          <p:nvPr/>
        </p:nvGraphicFramePr>
        <p:xfrm>
          <a:off x="874713" y="1403350"/>
          <a:ext cx="7442200" cy="3457655"/>
        </p:xfrm>
        <a:graphic>
          <a:graphicData uri="http://schemas.openxmlformats.org/drawingml/2006/table">
            <a:tbl>
              <a:tblPr/>
              <a:tblGrid>
                <a:gridCol w="1285875"/>
                <a:gridCol w="744537"/>
                <a:gridCol w="735013"/>
                <a:gridCol w="552450"/>
                <a:gridCol w="555625"/>
                <a:gridCol w="357187"/>
                <a:gridCol w="965200"/>
                <a:gridCol w="695325"/>
                <a:gridCol w="1550988"/>
              </a:tblGrid>
              <a:tr h="42061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1" lang="ko-KR" altLang="en-US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회사</a:t>
                      </a:r>
                      <a:r>
                        <a:rPr kumimoji="1" lang="en-US" altLang="ko-KR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(</a:t>
                      </a:r>
                      <a:r>
                        <a:rPr kumimoji="1" lang="ko-KR" altLang="en-US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기관</a:t>
                      </a:r>
                      <a:r>
                        <a:rPr kumimoji="1" lang="en-US" altLang="ko-KR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)</a:t>
                      </a:r>
                      <a:r>
                        <a:rPr kumimoji="1" lang="ko-KR" altLang="en-US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명</a:t>
                      </a:r>
                      <a:endParaRPr kumimoji="1" lang="ko-KR" altLang="en-US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T="45712" marB="45712" anchor="ctr" horzOverflow="overflow">
                    <a:lnL w="12700" cap="flat" cmpd="sng" algn="ctr">
                      <a:solidFill>
                        <a:srgbClr val="DDDDD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DDDDD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5FAEDF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1" lang="en-US" altLang="ko-KR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 </a:t>
                      </a:r>
                      <a:endParaRPr kumimoji="1" lang="en-US" altLang="ko-KR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T="45712" marB="45712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5FAED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5FAED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5FAED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gridSpan="3"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1" lang="ko-KR" altLang="en-US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사업자등록번호</a:t>
                      </a:r>
                      <a:endParaRPr kumimoji="1" lang="ko-KR" altLang="en-U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T="45712" marB="45712" anchor="ctr" horzOverflow="overflow">
                    <a:lnL w="12700" cap="flat" cmpd="sng" algn="ctr">
                      <a:solidFill>
                        <a:srgbClr val="5FAED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5FAED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5FAED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5FAED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5FAEDF"/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gridSpan="3"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1" lang="en-US" altLang="ko-KR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 </a:t>
                      </a:r>
                      <a:endParaRPr kumimoji="1" lang="en-US" altLang="ko-KR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T="45712" marB="45712" anchor="ctr" horzOverflow="overflow">
                    <a:lnL w="12700" cap="flat" cmpd="sng" algn="ctr">
                      <a:solidFill>
                        <a:srgbClr val="5FAED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5FAED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5FAED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5FAED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  <a:tr h="51806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1" lang="ko-KR" altLang="en-US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본사</a:t>
                      </a:r>
                      <a:r>
                        <a:rPr kumimoji="1" lang="en-US" altLang="ko-KR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(</a:t>
                      </a:r>
                      <a:r>
                        <a:rPr kumimoji="1" lang="ko-KR" altLang="en-US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사업장</a:t>
                      </a:r>
                      <a:r>
                        <a:rPr kumimoji="1" lang="en-US" altLang="ko-KR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) </a:t>
                      </a:r>
                      <a:r>
                        <a:rPr kumimoji="1" lang="ko-KR" altLang="en-US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주소</a:t>
                      </a:r>
                      <a:endParaRPr kumimoji="1" lang="ko-KR" altLang="en-U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T="45712" marB="45712" anchor="ctr" horzOverflow="overflow">
                    <a:lnL w="12700" cap="flat" cmpd="sng" algn="ctr">
                      <a:solidFill>
                        <a:srgbClr val="DDDDD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5FAEDF"/>
                    </a:solidFill>
                  </a:tcPr>
                </a:tc>
                <a:tc gridSpan="8"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1" lang="en-US" altLang="ko-KR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 </a:t>
                      </a:r>
                      <a:endParaRPr kumimoji="1" lang="en-US" altLang="ko-KR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T="45712" marB="45712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5FAED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5FAED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5FAED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  <a:tr h="4095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1" lang="ko-KR" altLang="en-US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대 표 자</a:t>
                      </a:r>
                      <a:endParaRPr kumimoji="1" lang="ko-KR" altLang="en-U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T="45712" marB="45712" anchor="ctr" horzOverflow="overflow">
                    <a:lnL w="12700" cap="flat" cmpd="sng" algn="ctr">
                      <a:solidFill>
                        <a:srgbClr val="DDDDD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5FAEDF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1" lang="en-US" altLang="ko-KR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 </a:t>
                      </a:r>
                      <a:endParaRPr kumimoji="1" lang="en-US" altLang="ko-KR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T="45712" marB="45712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5FAED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5FAED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5FAED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gridSpan="3"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1" lang="ko-KR" altLang="en-US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업태</a:t>
                      </a:r>
                      <a:r>
                        <a:rPr kumimoji="1" lang="en-US" altLang="ko-KR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/</a:t>
                      </a:r>
                      <a:r>
                        <a:rPr kumimoji="1" lang="ko-KR" altLang="en-US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종목</a:t>
                      </a:r>
                      <a:endParaRPr kumimoji="1" lang="ko-KR" altLang="en-U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T="45712" marB="45712" anchor="ctr" horzOverflow="overflow">
                    <a:lnL w="12700" cap="flat" cmpd="sng" algn="ctr">
                      <a:solidFill>
                        <a:srgbClr val="5FAED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5FAED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5FAED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5FAED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5FAEDF"/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gridSpan="3"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1" lang="en-US" altLang="ko-KR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 </a:t>
                      </a:r>
                      <a:endParaRPr kumimoji="1" lang="en-US" altLang="ko-KR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T="45712" marB="45712" anchor="ctr" horzOverflow="overflow">
                    <a:lnL w="12700" cap="flat" cmpd="sng" algn="ctr">
                      <a:solidFill>
                        <a:srgbClr val="5FAED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5FAED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5FAED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5FAED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  <a:tr h="46029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1" lang="ko-KR" altLang="en-US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응모 부문</a:t>
                      </a:r>
                      <a:endParaRPr kumimoji="1" lang="ko-KR" altLang="en-U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T="45712" marB="45712" anchor="ctr" horzOverflow="overflow">
                    <a:lnL w="12700" cap="flat" cmpd="sng" algn="ctr">
                      <a:solidFill>
                        <a:srgbClr val="DDDDD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5FAEDF"/>
                    </a:solidFill>
                  </a:tcPr>
                </a:tc>
                <a:tc gridSpan="8">
                  <a:txBody>
                    <a:bodyPr/>
                    <a:lstStyle/>
                    <a:p>
                      <a:pPr marL="0" marR="0" lvl="0" indent="0" algn="just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1" lang="ko-KR" altLang="en-US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                        부문 </a:t>
                      </a:r>
                      <a:r>
                        <a:rPr kumimoji="1" lang="en-US" altLang="ko-KR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/  </a:t>
                      </a:r>
                      <a:r>
                        <a:rPr kumimoji="1" lang="ko-KR" altLang="en-US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 제</a:t>
                      </a:r>
                      <a:r>
                        <a:rPr kumimoji="1" lang="en-US" altLang="ko-KR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1</a:t>
                      </a:r>
                      <a:r>
                        <a:rPr kumimoji="1" lang="ko-KR" altLang="en-US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지망 </a:t>
                      </a:r>
                      <a:r>
                        <a:rPr kumimoji="1" lang="en-US" altLang="ko-KR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(      </a:t>
                      </a:r>
                      <a:r>
                        <a:rPr kumimoji="1" lang="en-US" altLang="ko-KR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       </a:t>
                      </a:r>
                      <a:r>
                        <a:rPr kumimoji="1" lang="en-US" altLang="ko-KR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)    </a:t>
                      </a:r>
                      <a:r>
                        <a:rPr kumimoji="1" lang="ko-KR" altLang="en-US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제</a:t>
                      </a:r>
                      <a:r>
                        <a:rPr kumimoji="1" lang="en-US" altLang="ko-KR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2</a:t>
                      </a:r>
                      <a:r>
                        <a:rPr kumimoji="1" lang="ko-KR" altLang="en-US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지망 </a:t>
                      </a:r>
                      <a:r>
                        <a:rPr kumimoji="1" lang="en-US" altLang="ko-KR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(       </a:t>
                      </a:r>
                      <a:r>
                        <a:rPr kumimoji="1" lang="en-US" altLang="ko-KR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  </a:t>
                      </a:r>
                      <a:r>
                        <a:rPr kumimoji="1" lang="en-US" altLang="ko-KR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  </a:t>
                      </a:r>
                      <a:r>
                        <a:rPr kumimoji="1" lang="en-US" altLang="ko-KR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 </a:t>
                      </a:r>
                      <a:r>
                        <a:rPr kumimoji="1" lang="en-US" altLang="ko-KR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 </a:t>
                      </a:r>
                      <a:r>
                        <a:rPr kumimoji="1" lang="en-US" altLang="ko-KR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 </a:t>
                      </a:r>
                      <a:r>
                        <a:rPr kumimoji="1" lang="en-US" altLang="ko-KR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)     </a:t>
                      </a:r>
                      <a:endParaRPr kumimoji="1" lang="en-US" altLang="ko-KR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T="45712" marB="45712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5FAED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5FAED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5FAED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  <a:tr h="412674">
                <a:tc rowSpan="4"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1" lang="ko-KR" altLang="en-US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담당자</a:t>
                      </a:r>
                      <a:endParaRPr kumimoji="1" lang="ko-KR" altLang="en-U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T="45712" marB="45712" anchor="ctr" horzOverflow="overflow">
                    <a:lnL w="12700" cap="flat" cmpd="sng" algn="ctr">
                      <a:solidFill>
                        <a:srgbClr val="DDDDD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DDDDD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5FAED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1" lang="ko-KR" altLang="en-US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부서</a:t>
                      </a:r>
                      <a:endParaRPr kumimoji="1" lang="ko-KR" altLang="en-U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T="45712" marB="45712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5FAED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5FAED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5FAED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1" lang="en-US" altLang="ko-KR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 </a:t>
                      </a:r>
                      <a:endParaRPr kumimoji="1" lang="en-US" altLang="ko-KR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T="45712" marB="45712" anchor="ctr" horzOverflow="overflow">
                    <a:lnL w="12700" cap="flat" cmpd="sng" algn="ctr">
                      <a:solidFill>
                        <a:srgbClr val="5FAED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5FAED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5FAED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5FAED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1" lang="ko-KR" altLang="en-US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성명</a:t>
                      </a:r>
                      <a:endParaRPr kumimoji="1" lang="ko-KR" altLang="en-U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T="45712" marB="45712" anchor="ctr" horzOverflow="overflow">
                    <a:lnL w="12700" cap="flat" cmpd="sng" algn="ctr">
                      <a:solidFill>
                        <a:srgbClr val="5FAED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5FAED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5FAED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5FAED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1" lang="en-US" altLang="ko-KR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 </a:t>
                      </a:r>
                      <a:endParaRPr kumimoji="1" lang="en-US" altLang="ko-KR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T="45712" marB="45712" anchor="ctr" horzOverflow="overflow">
                    <a:lnL w="12700" cap="flat" cmpd="sng" algn="ctr">
                      <a:solidFill>
                        <a:srgbClr val="5FAED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5FAED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5FAED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5FAED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1" lang="ko-KR" altLang="en-US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직위</a:t>
                      </a:r>
                      <a:endParaRPr kumimoji="1" lang="ko-KR" altLang="en-U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T="45712" marB="45712" anchor="ctr" horzOverflow="overflow">
                    <a:lnL w="12700" cap="flat" cmpd="sng" algn="ctr">
                      <a:solidFill>
                        <a:srgbClr val="5FAED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5FAED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5FAED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5FAED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1" lang="en-US" altLang="ko-KR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 </a:t>
                      </a:r>
                      <a:endParaRPr kumimoji="1" lang="en-US" altLang="ko-KR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T="45712" marB="45712" anchor="ctr" horzOverflow="overflow">
                    <a:lnL w="12700" cap="flat" cmpd="sng" algn="ctr">
                      <a:solidFill>
                        <a:srgbClr val="5FAED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5FAED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5FAED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5FAED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14262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1" lang="ko-KR" altLang="en-US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전화</a:t>
                      </a:r>
                      <a:endParaRPr kumimoji="1" lang="ko-KR" altLang="en-U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T="45712" marB="45712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5FAED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5FAED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5FAED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1" lang="en-US" altLang="ko-KR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 </a:t>
                      </a:r>
                      <a:endParaRPr kumimoji="1" lang="en-US" altLang="ko-KR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T="45712" marB="45712" anchor="ctr" horzOverflow="overflow">
                    <a:lnL w="12700" cap="flat" cmpd="sng" algn="ctr">
                      <a:solidFill>
                        <a:srgbClr val="5FAED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5FAED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5FAED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5FAED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1" lang="en-US" altLang="ko-KR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FAX</a:t>
                      </a:r>
                      <a:endParaRPr kumimoji="1" lang="en-US" altLang="ko-KR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T="45712" marB="45712" anchor="ctr" horzOverflow="overflow">
                    <a:lnL w="12700" cap="flat" cmpd="sng" algn="ctr">
                      <a:solidFill>
                        <a:srgbClr val="5FAED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5FAED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5FAED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5FAED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1" lang="en-US" altLang="ko-KR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 </a:t>
                      </a:r>
                      <a:endParaRPr kumimoji="1" lang="en-US" altLang="ko-KR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T="45712" marB="45712" anchor="ctr" horzOverflow="overflow">
                    <a:lnL w="12700" cap="flat" cmpd="sng" algn="ctr">
                      <a:solidFill>
                        <a:srgbClr val="5FAED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5FAED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5FAED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5FAED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1" lang="en-US" altLang="ko-KR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H.P</a:t>
                      </a:r>
                      <a:endParaRPr kumimoji="1" lang="en-US" altLang="ko-KR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T="45712" marB="45712" anchor="ctr" horzOverflow="overflow">
                    <a:lnL w="12700" cap="flat" cmpd="sng" algn="ctr">
                      <a:solidFill>
                        <a:srgbClr val="5FAED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5FAED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5FAED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5FAED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1" lang="en-US" altLang="ko-KR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 </a:t>
                      </a:r>
                      <a:endParaRPr kumimoji="1" lang="en-US" altLang="ko-KR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T="45712" marB="45712" anchor="ctr" horzOverflow="overflow">
                    <a:lnL w="12700" cap="flat" cmpd="sng" algn="ctr">
                      <a:solidFill>
                        <a:srgbClr val="5FAED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5FAED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5FAED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5FAED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11087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1" lang="ko-KR" altLang="en-US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주소</a:t>
                      </a:r>
                      <a:endParaRPr kumimoji="1" lang="ko-KR" altLang="en-U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T="45712" marB="45712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5FAED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5FAED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5FAED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gridSpan="7">
                  <a:txBody>
                    <a:bodyPr/>
                    <a:lstStyle/>
                    <a:p>
                      <a:pPr marL="0" marR="0" lvl="0" indent="0" algn="just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1" lang="en-US" altLang="ko-KR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(</a:t>
                      </a:r>
                      <a:r>
                        <a:rPr kumimoji="1" lang="ko-KR" altLang="en-US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우</a:t>
                      </a:r>
                      <a:r>
                        <a:rPr kumimoji="1" lang="en-US" altLang="ko-KR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:               )</a:t>
                      </a:r>
                      <a:endParaRPr kumimoji="1" lang="en-US" altLang="ko-KR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T="45712" marB="45712" anchor="ctr" horzOverflow="overflow">
                    <a:lnL w="12700" cap="flat" cmpd="sng" algn="ctr">
                      <a:solidFill>
                        <a:srgbClr val="5FAED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5FAED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5FAED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5FAED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  <a:tr h="411087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1" lang="en-US" altLang="ko-KR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E-mail</a:t>
                      </a:r>
                      <a:endParaRPr kumimoji="1" lang="en-US" altLang="ko-KR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T="45712" marB="45712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5FAED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5FAED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5FAED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gridSpan="7"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1" lang="en-US" altLang="ko-KR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 </a:t>
                      </a:r>
                      <a:endParaRPr kumimoji="1" lang="en-US" altLang="ko-KR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T="45712" marB="45712" anchor="ctr" horzOverflow="overflow">
                    <a:lnL w="12700" cap="flat" cmpd="sng" algn="ctr">
                      <a:solidFill>
                        <a:srgbClr val="5FAED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5FAED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5FAED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5FAED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27711" name="Rectangle 292"/>
          <p:cNvSpPr>
            <a:spLocks noChangeArrowheads="1"/>
          </p:cNvSpPr>
          <p:nvPr/>
        </p:nvSpPr>
        <p:spPr bwMode="auto">
          <a:xfrm>
            <a:off x="3705225" y="4987499"/>
            <a:ext cx="4795838" cy="1631216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r>
              <a:rPr lang="ko-KR" altLang="en-US" sz="1200" dirty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상기와 같이 </a:t>
            </a:r>
            <a:r>
              <a:rPr lang="en-US" altLang="ko-KR" sz="1200" dirty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『</a:t>
            </a:r>
            <a:r>
              <a:rPr lang="en-US" altLang="ko-KR" sz="1200" b="1" dirty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2012 </a:t>
            </a:r>
            <a:r>
              <a:rPr lang="ko-KR" altLang="en-US" sz="1200" b="1" dirty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대한민국 골프산업 大賞</a:t>
            </a:r>
            <a:r>
              <a:rPr lang="en-US" altLang="ko-KR" sz="1200" b="1" dirty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』</a:t>
            </a:r>
            <a:r>
              <a:rPr lang="ko-KR" altLang="en-US" sz="1200" dirty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에 </a:t>
            </a:r>
            <a:r>
              <a:rPr lang="ko-KR" altLang="en-US" sz="1200" dirty="0" smtClean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참가 </a:t>
            </a:r>
            <a:r>
              <a:rPr lang="ko-KR" altLang="en-US" sz="1200" dirty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신청합니다</a:t>
            </a:r>
            <a:r>
              <a:rPr lang="en-US" altLang="ko-KR" sz="1200" dirty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.</a:t>
            </a:r>
            <a:r>
              <a:rPr lang="en-US" altLang="ko-KR" sz="1100" dirty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 </a:t>
            </a:r>
            <a:endParaRPr lang="en-US" altLang="ko-KR" sz="1100" dirty="0">
              <a:solidFill>
                <a:schemeClr val="tx2"/>
              </a:solidFill>
              <a:latin typeface="맑은 고딕" pitchFamily="50" charset="-127"/>
              <a:ea typeface="맑은 고딕" pitchFamily="50" charset="-127"/>
            </a:endParaRPr>
          </a:p>
          <a:p>
            <a:endParaRPr lang="en-US" altLang="ko-KR" sz="1100" dirty="0">
              <a:solidFill>
                <a:schemeClr val="tx2"/>
              </a:solidFill>
              <a:latin typeface="맑은 고딕" pitchFamily="50" charset="-127"/>
              <a:ea typeface="맑은 고딕" pitchFamily="50" charset="-127"/>
            </a:endParaRPr>
          </a:p>
          <a:p>
            <a:r>
              <a:rPr lang="en-US" altLang="ko-KR" sz="1100" dirty="0">
                <a:solidFill>
                  <a:schemeClr val="tx2"/>
                </a:solidFill>
                <a:latin typeface="맑은 고딕" pitchFamily="50" charset="-127"/>
                <a:ea typeface="맑은 고딕" pitchFamily="50" charset="-127"/>
              </a:rPr>
              <a:t>                                                              </a:t>
            </a:r>
            <a:r>
              <a:rPr lang="ko-KR" altLang="en-US" sz="1100" dirty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년           월          일</a:t>
            </a:r>
          </a:p>
          <a:p>
            <a:pPr eaLnBrk="0" latinLnBrk="0" hangingPunct="0"/>
            <a:r>
              <a:rPr lang="ko-KR" altLang="en-US" sz="1100" dirty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 </a:t>
            </a:r>
            <a:endParaRPr lang="ko-KR" altLang="en-US" sz="1100" dirty="0">
              <a:solidFill>
                <a:schemeClr val="tx2"/>
              </a:solidFill>
              <a:latin typeface="맑은 고딕" pitchFamily="50" charset="-127"/>
              <a:ea typeface="맑은 고딕" pitchFamily="50" charset="-127"/>
            </a:endParaRPr>
          </a:p>
          <a:p>
            <a:pPr eaLnBrk="0" latinLnBrk="0" hangingPunct="0"/>
            <a:r>
              <a:rPr lang="ko-KR" altLang="en-US" sz="1100" b="1" dirty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                               회 사 명 </a:t>
            </a:r>
            <a:r>
              <a:rPr lang="en-US" altLang="ko-KR" sz="1100" b="1" dirty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:</a:t>
            </a:r>
            <a:r>
              <a:rPr lang="en-US" altLang="ko-KR" sz="1100" dirty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 </a:t>
            </a:r>
            <a:endParaRPr lang="en-US" altLang="ko-KR" sz="1100" dirty="0">
              <a:solidFill>
                <a:schemeClr val="tx2"/>
              </a:solidFill>
              <a:latin typeface="맑은 고딕" pitchFamily="50" charset="-127"/>
              <a:ea typeface="맑은 고딕" pitchFamily="50" charset="-127"/>
            </a:endParaRPr>
          </a:p>
          <a:p>
            <a:pPr eaLnBrk="0" latinLnBrk="0" hangingPunct="0"/>
            <a:endParaRPr lang="en-US" altLang="ko-KR" sz="1100" b="1" dirty="0">
              <a:solidFill>
                <a:srgbClr val="000000"/>
              </a:solidFill>
              <a:latin typeface="맑은 고딕" pitchFamily="50" charset="-127"/>
              <a:ea typeface="맑은 고딕" pitchFamily="50" charset="-127"/>
            </a:endParaRPr>
          </a:p>
          <a:p>
            <a:pPr eaLnBrk="0" latinLnBrk="0" hangingPunct="0"/>
            <a:r>
              <a:rPr lang="en-US" altLang="ko-KR" sz="1100" b="1" dirty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                               </a:t>
            </a:r>
            <a:r>
              <a:rPr lang="ko-KR" altLang="en-US" sz="1100" b="1" dirty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대 표 자 </a:t>
            </a:r>
            <a:r>
              <a:rPr lang="en-US" altLang="ko-KR" sz="1100" b="1" dirty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:                                   ㊞</a:t>
            </a:r>
          </a:p>
          <a:p>
            <a:pPr eaLnBrk="0" latinLnBrk="0" hangingPunct="0"/>
            <a:r>
              <a:rPr lang="en-US" altLang="ko-KR" sz="1100" b="1" dirty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                                                               </a:t>
            </a:r>
          </a:p>
          <a:p>
            <a:pPr eaLnBrk="0" latinLnBrk="0" hangingPunct="0"/>
            <a:r>
              <a:rPr lang="en-US" altLang="ko-KR" sz="1100" b="1" dirty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                             </a:t>
            </a:r>
            <a:r>
              <a:rPr lang="ko-KR" altLang="en-US" sz="1100" b="1" dirty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  골프산업대상추진위원회 귀중</a:t>
            </a:r>
            <a:r>
              <a:rPr lang="ko-KR" altLang="en-US" sz="1100" dirty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 </a:t>
            </a:r>
          </a:p>
        </p:txBody>
      </p:sp>
      <p:sp>
        <p:nvSpPr>
          <p:cNvPr id="27712" name="Rectangle 310"/>
          <p:cNvSpPr>
            <a:spLocks noChangeArrowheads="1"/>
          </p:cNvSpPr>
          <p:nvPr/>
        </p:nvSpPr>
        <p:spPr bwMode="auto">
          <a:xfrm>
            <a:off x="384175" y="5003800"/>
            <a:ext cx="3521075" cy="1298575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r>
              <a:rPr lang="en-US" altLang="ko-KR" sz="1200" dirty="0">
                <a:solidFill>
                  <a:schemeClr val="tx2"/>
                </a:solidFill>
                <a:latin typeface="맑은 고딕" pitchFamily="50" charset="-127"/>
                <a:ea typeface="맑은 고딕" pitchFamily="50" charset="-127"/>
              </a:rPr>
              <a:t>      &lt; </a:t>
            </a:r>
            <a:r>
              <a:rPr lang="ko-KR" altLang="en-US" sz="1200" dirty="0">
                <a:solidFill>
                  <a:schemeClr val="tx2"/>
                </a:solidFill>
                <a:latin typeface="맑은 고딕" pitchFamily="50" charset="-127"/>
                <a:ea typeface="맑은 고딕" pitchFamily="50" charset="-127"/>
              </a:rPr>
              <a:t>첨 부 </a:t>
            </a:r>
            <a:r>
              <a:rPr lang="en-US" altLang="ko-KR" sz="1200" dirty="0">
                <a:solidFill>
                  <a:schemeClr val="tx2"/>
                </a:solidFill>
                <a:latin typeface="맑은 고딕" pitchFamily="50" charset="-127"/>
                <a:ea typeface="맑은 고딕" pitchFamily="50" charset="-127"/>
              </a:rPr>
              <a:t>&gt;</a:t>
            </a:r>
            <a:r>
              <a:rPr lang="en-US" altLang="ko-KR" sz="1100" dirty="0">
                <a:solidFill>
                  <a:schemeClr val="tx2"/>
                </a:solidFill>
                <a:latin typeface="맑은 고딕" pitchFamily="50" charset="-127"/>
                <a:ea typeface="맑은 고딕" pitchFamily="50" charset="-127"/>
              </a:rPr>
              <a:t> </a:t>
            </a:r>
          </a:p>
          <a:p>
            <a:endParaRPr lang="en-US" altLang="ko-KR" sz="1100" dirty="0">
              <a:latin typeface="맑은 고딕" pitchFamily="50" charset="-127"/>
              <a:ea typeface="맑은 고딕" pitchFamily="50" charset="-127"/>
            </a:endParaRPr>
          </a:p>
          <a:p>
            <a:r>
              <a:rPr lang="en-US" altLang="ko-KR" sz="1100" dirty="0">
                <a:solidFill>
                  <a:schemeClr val="tx2"/>
                </a:solidFill>
                <a:latin typeface="맑은 고딕" pitchFamily="50" charset="-127"/>
                <a:ea typeface="맑은 고딕" pitchFamily="50" charset="-127"/>
              </a:rPr>
              <a:t>       1. </a:t>
            </a:r>
            <a:r>
              <a:rPr lang="ko-KR" altLang="en-US" sz="1100" dirty="0">
                <a:solidFill>
                  <a:schemeClr val="tx2"/>
                </a:solidFill>
                <a:latin typeface="맑은 고딕" pitchFamily="50" charset="-127"/>
                <a:ea typeface="맑은 고딕" pitchFamily="50" charset="-127"/>
              </a:rPr>
              <a:t>기술서 </a:t>
            </a:r>
            <a:r>
              <a:rPr lang="en-US" altLang="ko-KR" sz="1100" dirty="0">
                <a:solidFill>
                  <a:schemeClr val="tx2"/>
                </a:solidFill>
                <a:latin typeface="맑은 고딕" pitchFamily="50" charset="-127"/>
                <a:ea typeface="맑은 고딕" pitchFamily="50" charset="-127"/>
              </a:rPr>
              <a:t>1</a:t>
            </a:r>
            <a:r>
              <a:rPr lang="ko-KR" altLang="en-US" sz="1100" dirty="0">
                <a:solidFill>
                  <a:schemeClr val="tx2"/>
                </a:solidFill>
                <a:latin typeface="맑은 고딕" pitchFamily="50" charset="-127"/>
                <a:ea typeface="맑은 고딕" pitchFamily="50" charset="-127"/>
              </a:rPr>
              <a:t>부  </a:t>
            </a:r>
            <a:r>
              <a:rPr lang="en-US" altLang="ko-KR" sz="1100" dirty="0">
                <a:solidFill>
                  <a:schemeClr val="tx2"/>
                </a:solidFill>
                <a:latin typeface="맑은 고딕" pitchFamily="50" charset="-127"/>
                <a:ea typeface="맑은 고딕" pitchFamily="50" charset="-127"/>
              </a:rPr>
              <a:t>(</a:t>
            </a:r>
            <a:r>
              <a:rPr lang="ko-KR" altLang="en-US" sz="1100" dirty="0" err="1">
                <a:solidFill>
                  <a:schemeClr val="tx2"/>
                </a:solidFill>
                <a:latin typeface="맑은 고딕" pitchFamily="50" charset="-127"/>
                <a:ea typeface="맑은 고딕" pitchFamily="50" charset="-127"/>
              </a:rPr>
              <a:t>이메일</a:t>
            </a:r>
            <a:r>
              <a:rPr lang="ko-KR" altLang="en-US" sz="1100" dirty="0">
                <a:solidFill>
                  <a:schemeClr val="tx2"/>
                </a:solidFill>
                <a:latin typeface="맑은 고딕" pitchFamily="50" charset="-127"/>
                <a:ea typeface="맑은 고딕" pitchFamily="50" charset="-127"/>
              </a:rPr>
              <a:t> </a:t>
            </a:r>
            <a:r>
              <a:rPr lang="en-US" altLang="ko-KR" sz="1100" dirty="0">
                <a:solidFill>
                  <a:schemeClr val="tx2"/>
                </a:solidFill>
                <a:latin typeface="맑은 고딕" pitchFamily="50" charset="-127"/>
                <a:ea typeface="맑은 고딕" pitchFamily="50" charset="-127"/>
              </a:rPr>
              <a:t>)</a:t>
            </a:r>
          </a:p>
          <a:p>
            <a:r>
              <a:rPr lang="en-US" altLang="ko-KR" sz="1100" dirty="0">
                <a:solidFill>
                  <a:schemeClr val="tx2"/>
                </a:solidFill>
                <a:latin typeface="맑은 고딕" pitchFamily="50" charset="-127"/>
                <a:ea typeface="맑은 고딕" pitchFamily="50" charset="-127"/>
              </a:rPr>
              <a:t>       2. </a:t>
            </a:r>
            <a:r>
              <a:rPr lang="ko-KR" altLang="en-US" sz="1100" dirty="0">
                <a:solidFill>
                  <a:schemeClr val="tx2"/>
                </a:solidFill>
                <a:latin typeface="맑은 고딕" pitchFamily="50" charset="-127"/>
                <a:ea typeface="맑은 고딕" pitchFamily="50" charset="-127"/>
              </a:rPr>
              <a:t>사업자등록증 사본 </a:t>
            </a:r>
            <a:r>
              <a:rPr lang="en-US" altLang="ko-KR" sz="1100" dirty="0">
                <a:solidFill>
                  <a:schemeClr val="tx2"/>
                </a:solidFill>
                <a:latin typeface="맑은 고딕" pitchFamily="50" charset="-127"/>
                <a:ea typeface="맑은 고딕" pitchFamily="50" charset="-127"/>
              </a:rPr>
              <a:t>1</a:t>
            </a:r>
            <a:r>
              <a:rPr lang="ko-KR" altLang="en-US" sz="1100" dirty="0">
                <a:solidFill>
                  <a:schemeClr val="tx2"/>
                </a:solidFill>
                <a:latin typeface="맑은 고딕" pitchFamily="50" charset="-127"/>
                <a:ea typeface="맑은 고딕" pitchFamily="50" charset="-127"/>
              </a:rPr>
              <a:t>부 </a:t>
            </a:r>
            <a:endParaRPr lang="en-US" altLang="ko-KR" sz="1100" dirty="0">
              <a:solidFill>
                <a:schemeClr val="tx2"/>
              </a:solidFill>
              <a:latin typeface="맑은 고딕" pitchFamily="50" charset="-127"/>
              <a:ea typeface="맑은 고딕" pitchFamily="50" charset="-127"/>
            </a:endParaRPr>
          </a:p>
          <a:p>
            <a:r>
              <a:rPr lang="en-US" altLang="ko-KR" sz="1100" dirty="0">
                <a:solidFill>
                  <a:schemeClr val="tx2"/>
                </a:solidFill>
                <a:latin typeface="맑은 고딕" pitchFamily="50" charset="-127"/>
                <a:ea typeface="맑은 고딕" pitchFamily="50" charset="-127"/>
              </a:rPr>
              <a:t>       3. </a:t>
            </a:r>
            <a:r>
              <a:rPr lang="ko-KR" altLang="en-US" sz="1100" dirty="0">
                <a:solidFill>
                  <a:schemeClr val="tx2"/>
                </a:solidFill>
                <a:latin typeface="맑은 고딕" pitchFamily="50" charset="-127"/>
                <a:ea typeface="맑은 고딕" pitchFamily="50" charset="-127"/>
              </a:rPr>
              <a:t>회사 로고파일</a:t>
            </a:r>
            <a:r>
              <a:rPr lang="en-US" altLang="ko-KR" sz="1100" dirty="0">
                <a:solidFill>
                  <a:schemeClr val="tx2"/>
                </a:solidFill>
                <a:latin typeface="맑은 고딕" pitchFamily="50" charset="-127"/>
                <a:ea typeface="맑은 고딕" pitchFamily="50" charset="-127"/>
              </a:rPr>
              <a:t>(</a:t>
            </a:r>
            <a:r>
              <a:rPr lang="ko-KR" altLang="en-US" sz="1100" dirty="0">
                <a:solidFill>
                  <a:schemeClr val="tx2"/>
                </a:solidFill>
                <a:latin typeface="맑은 고딕" pitchFamily="50" charset="-127"/>
                <a:ea typeface="맑은 고딕" pitchFamily="50" charset="-127"/>
              </a:rPr>
              <a:t>일러스트 </a:t>
            </a:r>
            <a:r>
              <a:rPr lang="en-US" altLang="ko-KR" sz="1100" dirty="0">
                <a:solidFill>
                  <a:schemeClr val="tx2"/>
                </a:solidFill>
                <a:latin typeface="맑은 고딕" pitchFamily="50" charset="-127"/>
                <a:ea typeface="맑은 고딕" pitchFamily="50" charset="-127"/>
              </a:rPr>
              <a:t>AI </a:t>
            </a:r>
            <a:r>
              <a:rPr lang="ko-KR" altLang="en-US" sz="1100" dirty="0">
                <a:solidFill>
                  <a:schemeClr val="tx2"/>
                </a:solidFill>
                <a:latin typeface="맑은 고딕" pitchFamily="50" charset="-127"/>
                <a:ea typeface="맑은 고딕" pitchFamily="50" charset="-127"/>
              </a:rPr>
              <a:t>파일</a:t>
            </a:r>
            <a:r>
              <a:rPr lang="en-US" altLang="ko-KR" sz="1100" dirty="0">
                <a:solidFill>
                  <a:schemeClr val="tx2"/>
                </a:solidFill>
                <a:latin typeface="맑은 고딕" pitchFamily="50" charset="-127"/>
                <a:ea typeface="맑은 고딕" pitchFamily="50" charset="-127"/>
              </a:rPr>
              <a:t>)</a:t>
            </a:r>
          </a:p>
          <a:p>
            <a:r>
              <a:rPr lang="en-US" altLang="ko-KR" sz="1100" dirty="0">
                <a:solidFill>
                  <a:schemeClr val="tx2"/>
                </a:solidFill>
                <a:latin typeface="맑은 고딕" pitchFamily="50" charset="-127"/>
                <a:ea typeface="맑은 고딕" pitchFamily="50" charset="-127"/>
              </a:rPr>
              <a:t>       4. </a:t>
            </a:r>
            <a:r>
              <a:rPr lang="ko-KR" altLang="en-US" sz="1100" dirty="0" smtClean="0">
                <a:solidFill>
                  <a:schemeClr val="tx2"/>
                </a:solidFill>
                <a:latin typeface="맑은 고딕" pitchFamily="50" charset="-127"/>
                <a:ea typeface="맑은 고딕" pitchFamily="50" charset="-127"/>
              </a:rPr>
              <a:t>대표 </a:t>
            </a:r>
            <a:r>
              <a:rPr lang="ko-KR" altLang="en-US" sz="1100" dirty="0">
                <a:solidFill>
                  <a:schemeClr val="tx2"/>
                </a:solidFill>
                <a:latin typeface="맑은 고딕" pitchFamily="50" charset="-127"/>
                <a:ea typeface="맑은 고딕" pitchFamily="50" charset="-127"/>
              </a:rPr>
              <a:t>사진</a:t>
            </a:r>
          </a:p>
          <a:p>
            <a:r>
              <a:rPr lang="ko-KR" altLang="en-US" sz="1200" dirty="0">
                <a:solidFill>
                  <a:schemeClr val="tx2"/>
                </a:solidFill>
                <a:latin typeface="맑은 고딕" pitchFamily="50" charset="-127"/>
                <a:ea typeface="맑은 고딕" pitchFamily="50" charset="-127"/>
              </a:rPr>
              <a:t> </a:t>
            </a:r>
            <a:endParaRPr lang="ko-KR" altLang="en-US" sz="1200" dirty="0"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27713" name="직사각형 14"/>
          <p:cNvSpPr>
            <a:spLocks noChangeArrowheads="1"/>
          </p:cNvSpPr>
          <p:nvPr/>
        </p:nvSpPr>
        <p:spPr bwMode="auto">
          <a:xfrm>
            <a:off x="2283148" y="920750"/>
            <a:ext cx="4496745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ko-KR" b="1" dirty="0">
                <a:solidFill>
                  <a:srgbClr val="003366"/>
                </a:solidFill>
                <a:latin typeface="맑은 고딕" pitchFamily="50" charset="-127"/>
                <a:ea typeface="맑은 고딕" pitchFamily="50" charset="-127"/>
              </a:rPr>
              <a:t>2012 </a:t>
            </a:r>
            <a:r>
              <a:rPr lang="ko-KR" altLang="en-US" b="1" dirty="0">
                <a:solidFill>
                  <a:srgbClr val="003366"/>
                </a:solidFill>
                <a:latin typeface="맑은 고딕" pitchFamily="50" charset="-127"/>
                <a:ea typeface="맑은 고딕" pitchFamily="50" charset="-127"/>
              </a:rPr>
              <a:t>대한민국 골프산업 </a:t>
            </a:r>
            <a:r>
              <a:rPr lang="ko-KR" altLang="en-US" b="1" dirty="0" smtClean="0">
                <a:solidFill>
                  <a:srgbClr val="003366"/>
                </a:solidFill>
                <a:latin typeface="맑은 고딕" pitchFamily="50" charset="-127"/>
                <a:ea typeface="맑은 고딕" pitchFamily="50" charset="-127"/>
              </a:rPr>
              <a:t>大賞 참가신청서</a:t>
            </a:r>
            <a:endParaRPr lang="ko-KR" altLang="en-US" b="1" dirty="0">
              <a:solidFill>
                <a:srgbClr val="003366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pic>
        <p:nvPicPr>
          <p:cNvPr id="1026" name="Picture 2" descr="C:\Documents and Settings\Administrator\바탕 화면\제2회 골프산업대상\골프대상ci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563888" y="5443538"/>
            <a:ext cx="1524000" cy="1414462"/>
          </a:xfrm>
          <a:prstGeom prst="rect">
            <a:avLst/>
          </a:prstGeom>
          <a:noFill/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4</TotalTime>
  <Words>94</Words>
  <Application>Microsoft Office PowerPoint</Application>
  <PresentationFormat>화면 슬라이드 쇼(4:3)</PresentationFormat>
  <Paragraphs>46</Paragraphs>
  <Slides>1</Slides>
  <Notes>0</Notes>
  <HiddenSlides>0</HiddenSlides>
  <MMClips>0</MMClips>
  <ScaleCrop>false</ScaleCrop>
  <HeadingPairs>
    <vt:vector size="4" baseType="variant">
      <vt:variant>
        <vt:lpstr>테마</vt:lpstr>
      </vt:variant>
      <vt:variant>
        <vt:i4>1</vt:i4>
      </vt:variant>
      <vt:variant>
        <vt:lpstr>슬라이드 제목</vt:lpstr>
      </vt:variant>
      <vt:variant>
        <vt:i4>1</vt:i4>
      </vt:variant>
    </vt:vector>
  </HeadingPairs>
  <TitlesOfParts>
    <vt:vector size="2" baseType="lpstr">
      <vt:lpstr>Office 테마</vt:lpstr>
      <vt:lpstr>슬라이드 1</vt:lpstr>
    </vt:vector>
  </TitlesOfParts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슬라이드 1</dc:title>
  <dc:creator>PC011</dc:creator>
  <cp:lastModifiedBy>PC011</cp:lastModifiedBy>
  <cp:revision>1</cp:revision>
  <dcterms:created xsi:type="dcterms:W3CDTF">2012-02-15T07:00:58Z</dcterms:created>
  <dcterms:modified xsi:type="dcterms:W3CDTF">2012-02-15T07:05:55Z</dcterms:modified>
</cp:coreProperties>
</file>